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80" r:id="rId7"/>
    <p:sldId id="267" r:id="rId8"/>
    <p:sldId id="268" r:id="rId9"/>
    <p:sldId id="274" r:id="rId10"/>
    <p:sldId id="275" r:id="rId11"/>
    <p:sldId id="276" r:id="rId12"/>
    <p:sldId id="279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0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9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8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3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2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3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6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9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9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3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326FA-051A-42E1-9D6C-14DFC54F1423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1DDF-2060-46A5-8106-316F82C2B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7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Возможные направления образовательной деятельности Центра русского космизма в Боровске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301208"/>
            <a:ext cx="7416824" cy="129614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Подготовила кандидат философских наук Екатерина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Звонова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29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Виртуальные экскурсии по «</a:t>
            </a:r>
            <a:r>
              <a:rPr lang="ru-RU" b="1" dirty="0" err="1" smtClean="0">
                <a:solidFill>
                  <a:schemeClr val="bg1"/>
                </a:solidFill>
                <a:latin typeface="Arial Black" pitchFamily="34" charset="0"/>
              </a:rPr>
              <a:t>космистским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» музеям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65" y="1844824"/>
            <a:ext cx="60483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57663"/>
            <a:ext cx="337820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53" y="4153796"/>
            <a:ext cx="38465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060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Курс для школьников о русском космизме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81" y="1606189"/>
            <a:ext cx="4315972" cy="2427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6189"/>
            <a:ext cx="4315971" cy="2427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38" y="4389150"/>
            <a:ext cx="4112457" cy="2313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1" y="4389150"/>
            <a:ext cx="4176464" cy="2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96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Курс для школьников о русском космизме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10383" r="4999" b="7157"/>
          <a:stretch/>
        </p:blipFill>
        <p:spPr bwMode="auto">
          <a:xfrm>
            <a:off x="30314" y="1628799"/>
            <a:ext cx="5843069" cy="29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9980" r="5113" b="6754"/>
          <a:stretch/>
        </p:blipFill>
        <p:spPr bwMode="auto">
          <a:xfrm>
            <a:off x="3347864" y="3933056"/>
            <a:ext cx="5659423" cy="283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875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6504"/>
            <a:ext cx="7134938" cy="623118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73685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Образовательный потенциал русского космизма: синтез обучения и воспитания, знания и нравственности, теории и практики.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8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Что планируется делать: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708920"/>
            <a:ext cx="8424936" cy="403244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- просветительские мультфильмы об учёных-</a:t>
            </a:r>
            <a:r>
              <a:rPr lang="ru-RU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космистах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;</a:t>
            </a:r>
          </a:p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- комиксы о представителях русского космизма;</a:t>
            </a:r>
          </a:p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-  реальные виртуальные экскурсии по </a:t>
            </a:r>
            <a:r>
              <a:rPr lang="ru-RU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космистским</a:t>
            </a:r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 «святым местам»;</a:t>
            </a:r>
          </a:p>
        </p:txBody>
      </p:sp>
    </p:spTree>
    <p:extLst>
      <p:ext uri="{BB962C8B-B14F-4D97-AF65-F5344CB8AC3E}">
        <p14:creationId xmlns:p14="http://schemas.microsoft.com/office/powerpoint/2010/main" val="1958426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1216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Что планируется делать: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24944"/>
            <a:ext cx="8064896" cy="367240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- популярные лекции в связи с перспективами развития разных наук и проблемами современности;</a:t>
            </a:r>
          </a:p>
          <a:p>
            <a:pPr algn="l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- исследование культурного наследия русского космизма.</a:t>
            </a:r>
          </a:p>
        </p:txBody>
      </p:sp>
    </p:spTree>
    <p:extLst>
      <p:ext uri="{BB962C8B-B14F-4D97-AF65-F5344CB8AC3E}">
        <p14:creationId xmlns:p14="http://schemas.microsoft.com/office/powerpoint/2010/main" val="26588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Мультфильм «Чижевский. Путь к Солнцу»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708920"/>
            <a:ext cx="8064896" cy="414908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itchFamily="34" charset="0"/>
              </a:rPr>
              <a:t>https://goo.su/7UpJ</a:t>
            </a:r>
            <a:endParaRPr lang="ru-RU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19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Мультфильм «Чижевский. Путь к Солнцу»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r="4220" b="6252"/>
          <a:stretch/>
        </p:blipFill>
        <p:spPr>
          <a:xfrm>
            <a:off x="4463958" y="1615347"/>
            <a:ext cx="4752142" cy="2320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r="2742" b="6251"/>
          <a:stretch/>
        </p:blipFill>
        <p:spPr>
          <a:xfrm>
            <a:off x="252057" y="4860090"/>
            <a:ext cx="4030302" cy="1965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r="2581" b="6252"/>
          <a:stretch/>
        </p:blipFill>
        <p:spPr>
          <a:xfrm>
            <a:off x="0" y="1628800"/>
            <a:ext cx="4534416" cy="2177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2" r="4220" b="6250"/>
          <a:stretch/>
        </p:blipFill>
        <p:spPr>
          <a:xfrm>
            <a:off x="2153213" y="3220401"/>
            <a:ext cx="4621490" cy="2249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451" b="6251"/>
          <a:stretch/>
        </p:blipFill>
        <p:spPr>
          <a:xfrm>
            <a:off x="5038535" y="4860091"/>
            <a:ext cx="4097712" cy="19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48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Проект «Циолковский: биография в комиксах»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5856"/>
            <a:ext cx="3456384" cy="488966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5856"/>
            <a:ext cx="3497253" cy="494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023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Проект «Циолковский: биография в комиксах»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22074"/>
            <a:ext cx="3648236" cy="515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22074"/>
            <a:ext cx="3630458" cy="51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03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Виртуальные экскурсии по «</a:t>
            </a:r>
            <a:r>
              <a:rPr lang="ru-RU" b="1" dirty="0" err="1" smtClean="0">
                <a:solidFill>
                  <a:schemeClr val="bg1"/>
                </a:solidFill>
                <a:latin typeface="Arial Black" pitchFamily="34" charset="0"/>
              </a:rPr>
              <a:t>космистским</a:t>
            </a:r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» музеям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" y="1693698"/>
            <a:ext cx="33464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63" y="2085785"/>
            <a:ext cx="282892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93" y="4396683"/>
            <a:ext cx="368776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4798"/>
            <a:ext cx="32432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1484784"/>
            <a:ext cx="362743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731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146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Возможные направления образовательной деятельности Центра русского космизма в Боровске</vt:lpstr>
      <vt:lpstr>Образовательный потенциал русского космизма: синтез обучения и воспитания, знания и нравственности, теории и практики.</vt:lpstr>
      <vt:lpstr>Что планируется делать:</vt:lpstr>
      <vt:lpstr>Что планируется делать:</vt:lpstr>
      <vt:lpstr>Мультфильм «Чижевский. Путь к Солнцу»</vt:lpstr>
      <vt:lpstr>Мультфильм «Чижевский. Путь к Солнцу»</vt:lpstr>
      <vt:lpstr>Проект «Циолковский: биография в комиксах»</vt:lpstr>
      <vt:lpstr>Проект «Циолковский: биография в комиксах»</vt:lpstr>
      <vt:lpstr>Виртуальные экскурсии по «космистским» музеям</vt:lpstr>
      <vt:lpstr>Виртуальные экскурсии по «космистским» музеям</vt:lpstr>
      <vt:lpstr>Курс для школьников о русском космизме</vt:lpstr>
      <vt:lpstr>Курс для школьников о русском космизме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амавивипи</dc:title>
  <dc:creator>Маатенок</dc:creator>
  <cp:lastModifiedBy>Маатенок</cp:lastModifiedBy>
  <cp:revision>12</cp:revision>
  <dcterms:created xsi:type="dcterms:W3CDTF">2021-09-24T17:56:48Z</dcterms:created>
  <dcterms:modified xsi:type="dcterms:W3CDTF">2021-09-24T21:31:07Z</dcterms:modified>
</cp:coreProperties>
</file>